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1" r:id="rId3"/>
    <p:sldId id="258" r:id="rId4"/>
    <p:sldId id="270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81" r:id="rId14"/>
    <p:sldId id="275" r:id="rId15"/>
    <p:sldId id="279" r:id="rId16"/>
    <p:sldId id="280" r:id="rId17"/>
    <p:sldId id="267" r:id="rId18"/>
    <p:sldId id="268" r:id="rId19"/>
    <p:sldId id="273" r:id="rId20"/>
    <p:sldId id="282" r:id="rId21"/>
    <p:sldId id="284" r:id="rId22"/>
    <p:sldId id="283" r:id="rId23"/>
    <p:sldId id="285" r:id="rId24"/>
    <p:sldId id="286" r:id="rId25"/>
    <p:sldId id="272" r:id="rId26"/>
    <p:sldId id="274" r:id="rId27"/>
    <p:sldId id="269" r:id="rId28"/>
    <p:sldId id="277" r:id="rId29"/>
    <p:sldId id="276" r:id="rId30"/>
    <p:sldId id="28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0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112" y="4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A168B-4CD5-B864-6F13-087A14A97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7EA992-23AE-EE7D-24EC-7CCD2270E6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ECBF3-C045-87CC-B430-0802A65DA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68385-2070-48B2-A6A9-0A6E29720207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7FC88-6522-BC9E-342B-3AB8BF7A2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B39B0-F10D-679C-5CC4-4203ED4D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D2990-EAD9-4784-AD34-4EA7E5A0E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673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2C17D-0E60-44DE-A598-EB1C505CC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BE4C7A-52FA-36DE-7298-5066D3BC49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6C4C8-5FE9-10DF-EAA5-35CE02542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68385-2070-48B2-A6A9-0A6E29720207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76147-6226-825B-B221-769C67580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EAC16-D2E8-B3A7-4931-E33FFDD55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D2990-EAD9-4784-AD34-4EA7E5A0E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18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F4B409-CDDE-99A8-5458-81B8B533CD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51C317-20A2-B820-902D-F87185C87B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5FDDB-20AC-EB5D-F776-4953E7C18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68385-2070-48B2-A6A9-0A6E29720207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93795-C64E-2E3B-6733-E573A293B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F8F87-6FB5-F959-4C2A-FC2F87BE5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D2990-EAD9-4784-AD34-4EA7E5A0E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980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D40D9-975D-66FF-7B00-CF1A60E83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DF1C1-6A86-499C-C3F7-EC1A0CD8D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8FE3A-3450-FC83-1579-E9ED73F7B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68385-2070-48B2-A6A9-0A6E29720207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14D98-EF4D-4C28-4533-FE9F7A29E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6AECF-76F2-3302-5139-7456A2DF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D2990-EAD9-4784-AD34-4EA7E5A0E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938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49F55-D684-94D0-177D-A33FC84EA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48F8CE-2F88-2147-F4FE-47CBCD851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E5C17-0371-CE38-DD7C-DF2FC783C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68385-2070-48B2-A6A9-0A6E29720207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BD380-456C-34C0-DE29-19F64880B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43FBA-D9EF-20DD-3B93-5E79F9874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D2990-EAD9-4784-AD34-4EA7E5A0E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5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0724C-4294-E274-13CE-F1903B6D1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964FA-9ABF-D7C9-59F8-D41B340DA0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C76856-C6EB-1105-854E-C4B682C24A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B9B2F2-4483-558B-00AB-DE863F7A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68385-2070-48B2-A6A9-0A6E29720207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E5116-D092-DAD9-0577-4778DBF72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C374E4-D468-E08C-72B0-E711E129A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D2990-EAD9-4784-AD34-4EA7E5A0E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30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82D92-B84E-67D4-324C-4D6B3C9AD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B08F03-5E66-E057-709B-D065C4924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E269C5-9F3A-98BB-6968-25FA0BD716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DB470-A8BF-4F34-F3E6-E73FCA5EF9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14A8F2-40A9-0622-3EB5-DB6A500C7A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1691E5-2CAC-523E-BAE6-D29E820B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68385-2070-48B2-A6A9-0A6E29720207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67FB27-C7C1-C7A7-991C-D89F358DD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E783BC-5A16-E89E-7A29-F4C2345ED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D2990-EAD9-4784-AD34-4EA7E5A0E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97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DB08E-2602-F5A0-3DE8-7108ADB6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95AC3-4E9B-F938-581C-A2588D263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68385-2070-48B2-A6A9-0A6E29720207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3B84B4-FDC2-7E8A-E605-55D1B980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14C0D0-FDB4-5C0D-6BB9-96D0BAFE3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D2990-EAD9-4784-AD34-4EA7E5A0E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47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883BEB-A476-9D89-08BE-D5388E423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68385-2070-48B2-A6A9-0A6E29720207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D40508-35C5-6E5B-6C48-D918F27B3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120A26-ABE7-FB9C-BC9A-1AD2C6B9A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D2990-EAD9-4784-AD34-4EA7E5A0E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613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2CF7A-6BFB-FDCE-B5D4-EA837C7D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44DE9-3ED0-5C4F-E448-E5F4AB7A4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EB4D4A-89CD-EC82-72DB-237891B4C5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23180F-AD62-B4AB-679E-5602466E5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68385-2070-48B2-A6A9-0A6E29720207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EB810D-5418-BDEC-3B0D-5A5297EE9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1C23C-E2DE-33C3-E9AC-57B658A12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D2990-EAD9-4784-AD34-4EA7E5A0E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752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466FE-064B-7C19-47C9-6E6F89726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BCBE0C-FED4-486E-D44B-18BCEA9B91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D922CE-701C-70C4-56E5-AAE5403323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8E2F38-C969-FAC9-2AE5-FDA22339E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68385-2070-48B2-A6A9-0A6E29720207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F470AF-799E-12AB-5081-E13156FC5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753F5B-321D-649E-99BE-D0A2176A4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D2990-EAD9-4784-AD34-4EA7E5A0E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420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D7685C-CFBC-6A22-2AD2-05868C825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3C26AF-D5A7-1486-2833-B1E1E85B98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B1441-78A7-11B9-6390-A4CB6F6355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268385-2070-48B2-A6A9-0A6E29720207}" type="datetimeFigureOut">
              <a:rPr lang="en-US" smtClean="0"/>
              <a:t>3/12/2024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07787-37C1-5EA1-5C14-D132CD15F6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69352-2F88-F984-A49D-534D999041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BD2990-EAD9-4784-AD34-4EA7E5A0E3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30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9E0CD-4A72-53C2-0AF7-868954E0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5B2C2-E428-5647-6B24-1C9B7AAD6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2-color channel now gives proper mosaics</a:t>
            </a:r>
          </a:p>
          <a:p>
            <a:pPr marL="514350" indent="-514350">
              <a:buAutoNum type="arabicPeriod"/>
            </a:pPr>
            <a:r>
              <a:rPr lang="en-US" dirty="0"/>
              <a:t>Are surrounds weaker?</a:t>
            </a:r>
          </a:p>
          <a:p>
            <a:pPr marL="514350" indent="-514350">
              <a:buAutoNum type="arabicPeriod"/>
            </a:pPr>
            <a:r>
              <a:rPr lang="en-US" dirty="0"/>
              <a:t>Changes/Improvements to </a:t>
            </a:r>
            <a:r>
              <a:rPr lang="en-US" dirty="0" err="1"/>
              <a:t>DoG</a:t>
            </a:r>
            <a:r>
              <a:rPr lang="en-US" dirty="0"/>
              <a:t> fits </a:t>
            </a:r>
          </a:p>
        </p:txBody>
      </p:sp>
    </p:spTree>
    <p:extLst>
      <p:ext uri="{BB962C8B-B14F-4D97-AF65-F5344CB8AC3E}">
        <p14:creationId xmlns:p14="http://schemas.microsoft.com/office/powerpoint/2010/main" val="2883855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49810-69DC-52C0-771A-E7673C00F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 pathway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A5293-7BED-8D7C-097F-0276513EC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12DB27-B82A-356E-0D69-6B895F6BB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782" y="1317537"/>
            <a:ext cx="9394268" cy="556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603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7D88F-2B29-47B7-905D-712AAC0EA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input and output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B2438-CEF8-071A-FDBD-8CA451814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get weak surrounds and weak color opponency: maybe we need to lower noise?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Original: Output = 3, input = 0.4</a:t>
            </a:r>
          </a:p>
          <a:p>
            <a:pPr marL="0" indent="0">
              <a:buNone/>
            </a:pPr>
            <a:r>
              <a:rPr lang="en-US" u="sng" dirty="0"/>
              <a:t>What you just saw</a:t>
            </a:r>
            <a:r>
              <a:rPr lang="en-US" dirty="0"/>
              <a:t>: Output = 2, input = 0.2</a:t>
            </a:r>
          </a:p>
          <a:p>
            <a:pPr marL="0" indent="0">
              <a:buNone/>
            </a:pPr>
            <a:r>
              <a:rPr lang="en-US" u="sng" dirty="0"/>
              <a:t>What I’m about to show</a:t>
            </a:r>
            <a:r>
              <a:rPr lang="en-US" dirty="0"/>
              <a:t>: Output = 1, input = 0.05.</a:t>
            </a:r>
          </a:p>
        </p:txBody>
      </p:sp>
    </p:spTree>
    <p:extLst>
      <p:ext uri="{BB962C8B-B14F-4D97-AF65-F5344CB8AC3E}">
        <p14:creationId xmlns:p14="http://schemas.microsoft.com/office/powerpoint/2010/main" val="3263470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3638C-C6C6-6C7B-92F9-C61A22DD4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1DA63-89A5-D626-1F09-1C3FB37DB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5836" y="5751739"/>
            <a:ext cx="2217964" cy="42522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240303-202020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D741CC-32EB-70E6-8077-2C74FBF1E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49064"/>
            <a:ext cx="10248900" cy="429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053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835CB-C51F-8CBE-341D-BE6BFB9ED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6B767-4EF2-5470-E164-284083383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As we go from mosaic 1 to mosaic 5:</a:t>
            </a:r>
          </a:p>
          <a:p>
            <a:pPr>
              <a:buFontTx/>
              <a:buChar char="-"/>
            </a:pPr>
            <a:r>
              <a:rPr lang="en-US" dirty="0"/>
              <a:t>Surrounds become stronger</a:t>
            </a:r>
          </a:p>
          <a:p>
            <a:pPr>
              <a:buFontTx/>
              <a:buChar char="-"/>
            </a:pPr>
            <a:r>
              <a:rPr lang="en-US" dirty="0"/>
              <a:t>Color opponency becomes stronger </a:t>
            </a:r>
          </a:p>
        </p:txBody>
      </p:sp>
    </p:spTree>
    <p:extLst>
      <p:ext uri="{BB962C8B-B14F-4D97-AF65-F5344CB8AC3E}">
        <p14:creationId xmlns:p14="http://schemas.microsoft.com/office/powerpoint/2010/main" val="137839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83FD4-07B2-6DB0-D4FC-839BA6C48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86" y="0"/>
            <a:ext cx="10515600" cy="1325563"/>
          </a:xfrm>
        </p:spPr>
        <p:txBody>
          <a:bodyPr/>
          <a:lstStyle/>
          <a:p>
            <a:r>
              <a:rPr lang="en-US" dirty="0"/>
              <a:t>Mosaic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58147-CA21-1EC9-5805-C3634A4AC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9E47B1-D876-0FF0-E66C-F0F81CB39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71" y="948851"/>
            <a:ext cx="9762079" cy="577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00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5219D-3160-CC8D-E46A-DA6B64A61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223" y="-238123"/>
            <a:ext cx="10515600" cy="1325563"/>
          </a:xfrm>
        </p:spPr>
        <p:txBody>
          <a:bodyPr/>
          <a:lstStyle/>
          <a:p>
            <a:r>
              <a:rPr lang="en-US" dirty="0"/>
              <a:t>Mosaic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EC8F6-CFDC-4278-E78E-C3BDDAA49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E2672D-DC38-A8AC-53E4-B8C44C1D3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303" y="769967"/>
            <a:ext cx="10448520" cy="614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06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54510-E282-E96D-5BCD-7C6921F87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89" y="-259443"/>
            <a:ext cx="10515600" cy="1325563"/>
          </a:xfrm>
        </p:spPr>
        <p:txBody>
          <a:bodyPr/>
          <a:lstStyle/>
          <a:p>
            <a:r>
              <a:rPr lang="en-US" dirty="0"/>
              <a:t>Mosaic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5D172-E61F-C86C-E870-4954D0D5B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013783-910E-E09E-6FBA-CD13FB516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846" y="613825"/>
            <a:ext cx="10451754" cy="624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52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8A546-7083-07AF-257B-250F8C0D0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310" y="128361"/>
            <a:ext cx="10515600" cy="1325563"/>
          </a:xfrm>
        </p:spPr>
        <p:txBody>
          <a:bodyPr/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mosaic, quite a few opponent cells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600D3-C5C8-66BC-B293-EE8E7BB0A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C8FC80-D4BA-B5A5-4F99-B6DFD687B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607" y="1252792"/>
            <a:ext cx="9738708" cy="570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48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DD67A-9908-6AAB-1B4F-54E250BCE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mosaic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9D13D-3910-1C9D-FE90-5D3862F54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8DD422-F5F5-00B7-30FF-77F6EC818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644" y="1428718"/>
            <a:ext cx="8853038" cy="536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837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C0DE0-0380-1417-DF61-B9A663E9E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E0B0F-12B6-A4DC-0FA4-E4F49216C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Seems like I still need to lower noise to get more opponency</a:t>
            </a:r>
          </a:p>
          <a:p>
            <a:pPr>
              <a:buFontTx/>
              <a:buChar char="-"/>
            </a:pPr>
            <a:r>
              <a:rPr lang="en-US" dirty="0"/>
              <a:t>3 channels experiment still don’t make clean mosaics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63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E212C-9F8B-BF52-F5D8-ABC0B74B2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Before</a:t>
            </a:r>
            <a:r>
              <a:rPr lang="en-US" dirty="0"/>
              <a:t>: 2-channel mosaics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1F4C1-09EB-FA59-3118-17A5036CD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008A1F-0D9E-800E-B007-A433C1816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365" y="1690688"/>
            <a:ext cx="7303250" cy="512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196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C392C4-627F-FE11-671A-03B43288D5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Are surrounds weaker?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83E6872-AD68-164B-BC0B-2CCBC3569D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 they are not</a:t>
            </a:r>
          </a:p>
        </p:txBody>
      </p:sp>
    </p:spTree>
    <p:extLst>
      <p:ext uri="{BB962C8B-B14F-4D97-AF65-F5344CB8AC3E}">
        <p14:creationId xmlns:p14="http://schemas.microsoft.com/office/powerpoint/2010/main" val="1481888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C8A33-E62B-3163-F39D-95488C6C0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compute radial averages makes surrounds seem weaker than they are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6E3CD-1E98-8B4C-7140-620508EAF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38AC41-522A-66D1-091D-9C8AAEC73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396" y="2657473"/>
            <a:ext cx="3766736" cy="379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19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49DDF-3D3F-53C6-4820-CBEA49B5B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Center surround ratio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62CB5-6E7C-BD0F-FE00-1A1D5ED89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734AB9-D24A-A9E6-C4C4-0D505D5DD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42" y="1825625"/>
            <a:ext cx="4204107" cy="4963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133800-CA42-02C8-91C0-41D65CFEA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888" y="2928257"/>
            <a:ext cx="4370121" cy="100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21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6FE97-A392-F7AF-0CE7-6F9D28B3A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36C5F-56DB-6245-51F7-339164DD4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9763" y="2497590"/>
            <a:ext cx="2707821" cy="55585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/>
              <a:t>Nayoung’s</a:t>
            </a:r>
            <a:r>
              <a:rPr lang="en-US" dirty="0"/>
              <a:t> model. Input noise = 0.4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5FD5E8-1B33-126C-15B2-E96933B1F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122" y="3053442"/>
            <a:ext cx="5936209" cy="3247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ED3BCD-ECAD-3BF7-F360-45ED66101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56" y="3053442"/>
            <a:ext cx="5880466" cy="3384096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73FE832-42FA-C54E-C831-34BBE404AC4F}"/>
              </a:ext>
            </a:extLst>
          </p:cNvPr>
          <p:cNvSpPr txBox="1">
            <a:spLocks/>
          </p:cNvSpPr>
          <p:nvPr/>
        </p:nvSpPr>
        <p:spPr>
          <a:xfrm>
            <a:off x="7447188" y="2497590"/>
            <a:ext cx="2707821" cy="5558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2 color channels. Input noise = 0.2</a:t>
            </a:r>
          </a:p>
        </p:txBody>
      </p:sp>
    </p:spTree>
    <p:extLst>
      <p:ext uri="{BB962C8B-B14F-4D97-AF65-F5344CB8AC3E}">
        <p14:creationId xmlns:p14="http://schemas.microsoft.com/office/powerpoint/2010/main" val="2794213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1EEF-546E-FB01-4C67-298CD5682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10C38-EC15-C45A-499F-10289B6EB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850" y="1906362"/>
            <a:ext cx="2954111" cy="59599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Nayoung’s</a:t>
            </a:r>
            <a:r>
              <a:rPr lang="en-US" dirty="0"/>
              <a:t>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2374CE-33A7-B0EE-678B-26A8ADB5E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2473097"/>
            <a:ext cx="4858892" cy="28656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3834D1-8FF3-2E1B-6E4C-3EA3DF934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721" y="2473097"/>
            <a:ext cx="5441855" cy="304868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34D0A6A-1698-7EEB-0262-3707341B295E}"/>
              </a:ext>
            </a:extLst>
          </p:cNvPr>
          <p:cNvSpPr txBox="1">
            <a:spLocks/>
          </p:cNvSpPr>
          <p:nvPr/>
        </p:nvSpPr>
        <p:spPr>
          <a:xfrm>
            <a:off x="7456714" y="1829140"/>
            <a:ext cx="2954111" cy="595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2 color channels</a:t>
            </a:r>
          </a:p>
        </p:txBody>
      </p:sp>
    </p:spTree>
    <p:extLst>
      <p:ext uri="{BB962C8B-B14F-4D97-AF65-F5344CB8AC3E}">
        <p14:creationId xmlns:p14="http://schemas.microsoft.com/office/powerpoint/2010/main" val="2595844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E9284F-9B96-5099-EBD0-925119EE4E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Changes/Improvements to </a:t>
            </a:r>
            <a:r>
              <a:rPr lang="en-US" dirty="0" err="1"/>
              <a:t>DoG</a:t>
            </a:r>
            <a:r>
              <a:rPr lang="en-US" dirty="0"/>
              <a:t> fits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52B383D-F9DE-BD30-B2A5-BC4E8BD8A7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660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21C2E-F82F-61F8-EB01-12C1CDAB4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Trying to fit </a:t>
            </a:r>
            <a:r>
              <a:rPr lang="en-US" dirty="0" err="1"/>
              <a:t>DoG</a:t>
            </a:r>
            <a:r>
              <a:rPr lang="en-US" dirty="0"/>
              <a:t> to unparametrized RFs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2898BE-BBCC-5E52-C855-EBC46D606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957" y="1776526"/>
            <a:ext cx="4486374" cy="444953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6669935-4F52-7F1C-80AE-E3502432492F}"/>
              </a:ext>
            </a:extLst>
          </p:cNvPr>
          <p:cNvSpPr/>
          <p:nvPr/>
        </p:nvSpPr>
        <p:spPr>
          <a:xfrm>
            <a:off x="5490482" y="3629023"/>
            <a:ext cx="951140" cy="10695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945B99-9400-EA17-4B0B-E4EC40DB1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374" y="1776526"/>
            <a:ext cx="4395161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4857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77EE2-0DEE-F06E-D1A7-54C00914F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F52B8-3D07-8564-3003-63E6C861A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E0CA96-674B-F1FB-A436-93166722C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41"/>
            <a:ext cx="12192000" cy="682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97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891BF-276A-7032-AD38-CE81CC164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27F0F-9CA2-D12B-A5C4-E1B4C88EE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1- Diff </a:t>
            </a:r>
            <a:r>
              <a:rPr lang="en-US" dirty="0" err="1"/>
              <a:t>init</a:t>
            </a:r>
            <a:r>
              <a:rPr lang="en-US" dirty="0"/>
              <a:t>: Initialized center and surround to be larger </a:t>
            </a:r>
          </a:p>
          <a:p>
            <a:pPr marL="0" indent="0">
              <a:buNone/>
            </a:pPr>
            <a:r>
              <a:rPr lang="en-US" dirty="0"/>
              <a:t>2- more var: Initial parameter values are drawn from a Gaussian with 10x less variance</a:t>
            </a:r>
          </a:p>
          <a:p>
            <a:pPr marL="0" indent="0">
              <a:buNone/>
            </a:pPr>
            <a:r>
              <a:rPr lang="en-US" dirty="0"/>
              <a:t>3- old d: d parameter is switched from having its norm = 1 to being a sigmoid</a:t>
            </a:r>
          </a:p>
          <a:p>
            <a:pPr marL="0" indent="0">
              <a:buNone/>
            </a:pPr>
            <a:r>
              <a:rPr lang="en-US" dirty="0"/>
              <a:t>4- old a: a = </a:t>
            </a:r>
            <a:r>
              <a:rPr lang="en-US" dirty="0" err="1"/>
              <a:t>a_pre</a:t>
            </a:r>
            <a:r>
              <a:rPr lang="en-US" dirty="0"/>
              <a:t> + b -&gt; </a:t>
            </a:r>
            <a:r>
              <a:rPr lang="pt-BR" dirty="0"/>
              <a:t>b = 1/(1/a + 1/b)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9372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AA713-A55B-C777-4E7B-7AA00BF1F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0345"/>
            <a:ext cx="10515600" cy="1325563"/>
          </a:xfrm>
        </p:spPr>
        <p:txBody>
          <a:bodyPr/>
          <a:lstStyle/>
          <a:p>
            <a:r>
              <a:rPr lang="en-US" dirty="0"/>
              <a:t>Old a vs new a : more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0F01C-64F2-E1E1-0839-225C70FE9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8CA933-537B-9F51-BD98-40D330CA4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07" y="904027"/>
            <a:ext cx="10169872" cy="582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994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D3240-82F5-9535-4DFC-A1196C5AE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436" y="18255"/>
            <a:ext cx="10515600" cy="1325563"/>
          </a:xfrm>
        </p:spPr>
        <p:txBody>
          <a:bodyPr/>
          <a:lstStyle/>
          <a:p>
            <a:r>
              <a:rPr lang="en-US" u="sng" dirty="0"/>
              <a:t>Now</a:t>
            </a:r>
            <a:r>
              <a:rPr lang="en-US" dirty="0"/>
              <a:t>: 2 channel mosaics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B03D1-7B91-6FBF-2FAD-9FDA71731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0136" y="5388429"/>
            <a:ext cx="2103664" cy="7885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/>
              <a:t>'240301-055438'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58F287-D2B6-EEF1-47C7-BEF5D7BB3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832" y="1343818"/>
            <a:ext cx="7593975" cy="536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182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C7DA4-1DF7-2548-B21C-F11D411D4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CEAA5-83AE-3BAF-750C-56246FA55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640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88A14-0763-B2EC-849A-EF9921F01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changed?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EED6B-08C4-3110-374E-2BF342C98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68F64A-BD16-0069-7C33-7F17FFCFD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4" y="2240457"/>
            <a:ext cx="6707641" cy="3226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C48516-EBC0-39B6-CC9F-3F703B344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39" y="6064250"/>
            <a:ext cx="1083945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10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91D9C-0BEC-F21A-464E-7C2BB4FC6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9CF07-8C18-38C3-4825-49EDE9A5A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8CD1E8-4A98-B963-4538-8ACBF53F9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411" y="221421"/>
            <a:ext cx="6478361" cy="64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1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BB313-8157-6721-D38A-D9C9F3B05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3D_pca">
            <a:hlinkClick r:id="" action="ppaction://media"/>
            <a:extLst>
              <a:ext uri="{FF2B5EF4-FFF2-40B4-BE49-F238E27FC236}">
                <a16:creationId xmlns:a16="http://schemas.microsoft.com/office/drawing/2014/main" id="{88BDF4F9-FFA4-FAFC-DF90-B3235A0308D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4476" y="645496"/>
            <a:ext cx="7577364" cy="5682506"/>
          </a:xfrm>
        </p:spPr>
      </p:pic>
    </p:spTree>
    <p:extLst>
      <p:ext uri="{BB962C8B-B14F-4D97-AF65-F5344CB8AC3E}">
        <p14:creationId xmlns:p14="http://schemas.microsoft.com/office/powerpoint/2010/main" val="187828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9CC5D-E095-2545-DE83-3C1FD234A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146" y="71211"/>
            <a:ext cx="10515600" cy="1325563"/>
          </a:xfrm>
        </p:spPr>
        <p:txBody>
          <a:bodyPr/>
          <a:lstStyle/>
          <a:p>
            <a:r>
              <a:rPr lang="en-US" dirty="0"/>
              <a:t>OFF parasol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8EA95-66D3-AFE7-CF2A-5D8AC900A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D950EA-7B38-786A-3386-B097DFAD3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971" y="1087974"/>
            <a:ext cx="9864608" cy="588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20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AE9FD-30DE-A7A6-4267-731FA57DF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540"/>
            <a:ext cx="10515600" cy="1325563"/>
          </a:xfrm>
        </p:spPr>
        <p:txBody>
          <a:bodyPr/>
          <a:lstStyle/>
          <a:p>
            <a:r>
              <a:rPr lang="en-US" dirty="0"/>
              <a:t>ON parasol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71952-516D-C2A5-AF02-5C2631C13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584A2C-EF2B-FF5D-0100-23E96F817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461" y="1350857"/>
            <a:ext cx="9469183" cy="550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016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C95EE-6688-9A8D-1C18-8140CA40F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146" y="50800"/>
            <a:ext cx="10515600" cy="1325563"/>
          </a:xfrm>
        </p:spPr>
        <p:txBody>
          <a:bodyPr/>
          <a:lstStyle/>
          <a:p>
            <a:r>
              <a:rPr lang="en-US" dirty="0"/>
              <a:t>ON pathway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00943-1761-D24E-2A25-AABD7F527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D8E453-6397-93CD-250C-B02428AB8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988" y="1027906"/>
            <a:ext cx="9641793" cy="569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21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</TotalTime>
  <Words>294</Words>
  <Application>Microsoft Office PowerPoint</Application>
  <PresentationFormat>Widescreen</PresentationFormat>
  <Paragraphs>47</Paragraphs>
  <Slides>30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Outline for today</vt:lpstr>
      <vt:lpstr>Before: 2-channel mosaics</vt:lpstr>
      <vt:lpstr>Now: 2 channel mosaics </vt:lpstr>
      <vt:lpstr>What changed?</vt:lpstr>
      <vt:lpstr>PowerPoint Presentation</vt:lpstr>
      <vt:lpstr>PowerPoint Presentation</vt:lpstr>
      <vt:lpstr>OFF parasol</vt:lpstr>
      <vt:lpstr>ON parasol</vt:lpstr>
      <vt:lpstr>ON pathway #2</vt:lpstr>
      <vt:lpstr>OFF pathway #2</vt:lpstr>
      <vt:lpstr>Changing input and output noise</vt:lpstr>
      <vt:lpstr>PowerPoint Presentation</vt:lpstr>
      <vt:lpstr>Notes</vt:lpstr>
      <vt:lpstr>Mosaic 1</vt:lpstr>
      <vt:lpstr>Mosaic 2</vt:lpstr>
      <vt:lpstr>Mosaic 3</vt:lpstr>
      <vt:lpstr>4th mosaic, quite a few opponent cells</vt:lpstr>
      <vt:lpstr>5th mosaic</vt:lpstr>
      <vt:lpstr>Notes</vt:lpstr>
      <vt:lpstr>Are surrounds weaker?</vt:lpstr>
      <vt:lpstr>How I compute radial averages makes surrounds seem weaker than they are </vt:lpstr>
      <vt:lpstr>Center surround ratio index</vt:lpstr>
      <vt:lpstr>PowerPoint Presentation</vt:lpstr>
      <vt:lpstr>PowerPoint Presentation</vt:lpstr>
      <vt:lpstr>Changes/Improvements to DoG fits </vt:lpstr>
      <vt:lpstr>Trying to fit DoG to unparametrized RFs</vt:lpstr>
      <vt:lpstr>PowerPoint Presentation</vt:lpstr>
      <vt:lpstr>List of changes</vt:lpstr>
      <vt:lpstr>Old a vs new a : more steps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Outline for today</dc:title>
  <dc:creator>David St-Amand</dc:creator>
  <cp:lastModifiedBy>David St-Amand</cp:lastModifiedBy>
  <cp:revision>18</cp:revision>
  <dcterms:created xsi:type="dcterms:W3CDTF">2024-03-12T18:15:17Z</dcterms:created>
  <dcterms:modified xsi:type="dcterms:W3CDTF">2024-03-13T04:48:03Z</dcterms:modified>
</cp:coreProperties>
</file>